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0.31726907630522089</c:v>
                </c:pt>
                <c:pt idx="1">
                  <c:v>0.68273092369477917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6.9054693172819857</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0.20486761447095425</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0.49411062589656218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0.13775434826904132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1.4381357763763782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0.1377543482690422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0.49411062589656218</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0.20196430935517995</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7.7472164912422867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0.61935223265736461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0.18616615072977361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1.9435480990543343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0.18616615072977361</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0.6677587634343638</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0.11815741455955919</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6.0637221433216837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6.4266833955776503</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3.0694955531751944E-2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0.10375623256722566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1.0832002906037488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0.10375623256722477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2.087780221940605E-2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7.1653877662384531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0.15740938499487722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0.11332528569928435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1.1830998424377297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0.11332528569928346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2.4961770903154878E-2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5.9528615751902727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0.26250627623976808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9.0215378408200486E-2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0.94183570172880238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9.0215378408200486E-2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7.367241487853704E-2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7.2169534989942221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3.8429989540484932E-2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1.1754123675671284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0.11258892748608229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6.3141338894252108E-2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6.8807680736264061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8.7404268020378151E-2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9.0144189052894674E-2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0.94109249499848868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9.0144189052893786E-2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0.32333789991784556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2.4914112888296813E-6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4.9174460638388986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6.1749882772680351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0.45620437956204379</c:v>
                </c:pt>
                <c:pt idx="1">
                  <c:v>0.15328467153284669</c:v>
                </c:pt>
                <c:pt idx="2">
                  <c:v>0.18978102189781018</c:v>
                </c:pt>
                <c:pt idx="3">
                  <c:v>0.2007299270072993</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4.5568239509550246E-2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0.60213252065368206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0.16787004489882662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1.7525393599874324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0.16787004489882662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7.0729209354799316E-2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6.1805120982011514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0.53484894903095626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0.16855541080385894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1.7596944824232761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0.16855541080385894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0.15737285872243323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6.1694644563349179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6.4771159986751634</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0.23631178996554869</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9.2913313192226177E-2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0.97000175662283006</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9.2913313192225289E-2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0.32389817018404798</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5.1400867656810689</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0.13967760923302031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0.11203690598832683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1.1696493417517821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0.11203690598832683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0.30783043350764583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6.3932086022910299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0.21159230893369241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0.10797512147431032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1.1272448899218475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0.10797512147431032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0.20614781044609565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6.6386264845420166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0.13917840705015916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8.5633643076326926E-2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0.89400303741401466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8.5633643076326926E-2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0.17102059546791981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7.7365421421865346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6.9710615982717297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0.16195672547735285</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0.15089657051007244</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1.5753387048022987</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0.15089657051007244</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9.6615466522460558E-2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5.3311767094720084</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2.6554612452310167E-2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0.12844763069209986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1.3409749703748801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0.12844763069209986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0.46072839074559369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6.1224887091497315E-2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5.7989748946665047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0.27007299270072993</c:v>
                </c:pt>
                <c:pt idx="1">
                  <c:v>0.72262773722627738</c:v>
                </c:pt>
                <c:pt idx="2">
                  <c:v>0</c:v>
                </c:pt>
                <c:pt idx="3">
                  <c:v>7.2992700729927005E-3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8.3946262403627792E-2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0.10148646330385969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1.0595042227642635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0.1014864633038588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0.3146259494743715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7.4990723475987293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6.9402269662983684E-3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9.9409428628279173E-2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1.0378202765711881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9.9409428628277396E-2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0.35657135775928772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0.15753036162525014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7.8985116196755936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0.27363426076914532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0.12599708932369058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1.3153916675050716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0.12599708932368969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3.5651165080169633E-2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8.3275724199458185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8.2085255326789603</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0.19600707545010376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0.1046885205006669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1.0929332438485169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0.10468852050066779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2.1847782234104329E-2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8.2085255326789603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5.7845094836687547</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0.25753441459223003</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0.18775009132725495</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1.9600842133005871</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0.18775009132725629</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0.67344019483627182</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2.4345400728695843E-2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4.5289283068038086</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1.5136335376110921E-2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0.17203696967516002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1.7960414611814279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0.17203696967516002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0.29269934763445526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7.0400906605337017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7.1095250065927633</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0.44045977109276535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0.15951228896173397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1.6652855783508667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0.15951228896173486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0.57215411293691076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0.18032650227188896</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7.2528857971945451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0.886861313868613</c:v>
                </c:pt>
                <c:pt idx="1">
                  <c:v>2.9197080291970798E-2</c:v>
                </c:pt>
                <c:pt idx="2">
                  <c:v>4.0145985401459854E-2</c:v>
                </c:pt>
                <c:pt idx="3">
                  <c:v>2.1897810218978103E-2</c:v>
                </c:pt>
                <c:pt idx="4">
                  <c:v>3.6496350364963498E-3</c:v>
                </c:pt>
                <c:pt idx="5">
                  <c:v>1.824817518248175E-2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0.11596873865160351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0.13936660168082504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1.454967472371492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0.13936660168082327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0.20473254356434012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6.9661642159909816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3.270299867030364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6.2079993308859827E-2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1.0050926299807319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9.6274553812905062E-2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0.34532688543159296</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0.61195426587144697</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1.1220538215947591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9.796952667498382E-2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0.10720801018211712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1.1192363572865511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0.1072080101821169</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0.38454406469080915</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0.225131490014844</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1.772721295777262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0.12988961945942989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0.11991263649691608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1.2518708465668611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0.11991263649691586</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0.32397777316027687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2.290645356589271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0.26972934680737692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0.10396912102060307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1.0854228157365404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0.10396912102060174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0.37292650364163382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0.16888744375830633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4.2209540135229204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0.13189983900913704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1.5665954713125547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0.15005908461275475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0.403384532120179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4.2122562959774807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0.12740892553108196</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0.13423708673079204</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1.4014160668601869</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0.13423708673079204</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0.1862056310466782</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6.0031684187204846</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4.6183263300175303</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0.53478495472436194</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0.15499005384492914</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1.6180740878071216</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0.15499005384492914</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0.38467442335292823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5.0653197456655237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0.40823970037453194</c:v>
                </c:pt>
                <c:pt idx="1">
                  <c:v>7.4906367041198511E-3</c:v>
                </c:pt>
                <c:pt idx="2">
                  <c:v>0.45692883895131087</c:v>
                </c:pt>
                <c:pt idx="3">
                  <c:v>3.7453183520599247E-3</c:v>
                </c:pt>
                <c:pt idx="4">
                  <c:v>7.4906367041198511E-3</c:v>
                </c:pt>
                <c:pt idx="5">
                  <c:v>1.4981273408239699E-2</c:v>
                </c:pt>
                <c:pt idx="6">
                  <c:v>0</c:v>
                </c:pt>
                <c:pt idx="7">
                  <c:v>2.9962546816479398E-2</c:v>
                </c:pt>
                <c:pt idx="8">
                  <c:v>7.116104868913857E-2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0.10141505066919487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1.3891980640331982</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0.13306676398085937</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0.28045513932341404</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4.171332914369537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8.0285943804782036</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0.13475067144145747</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0.25898745475965512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7.2203766060563446E-2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0.75379703410889487</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7.2203766060564334E-2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0.11042516472359587</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7.9449274755900028</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0.29197166247532991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8.7811414664821008E-2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0.91673866263052428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8.7811414664821896E-2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0.12482803425952227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8.1122612853664027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6.6978704438381014</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0.14363721232895443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0.1044583569220805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1.0905303688689312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0.1044583569220805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0.30876065105625994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6.6978704438381014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2.5374535668102651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3.472485341873055E-3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0.16140937818565892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1.6850909196572339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0.16140937818565915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0.36440989189086137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2.5374535668102651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6.3475107398141057</c:v>
                </c:pt>
                <c:pt idx="1">
                  <c:v>6.0637221433216837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6.5902898061359618</c:v>
                </c:pt>
                <c:pt idx="1">
                  <c:v>7.7472164912422867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1</c:v>
                </c:pt>
                <c:pt idx="3">
                  <c:v>29</c:v>
                </c:pt>
                <c:pt idx="4">
                  <c:v>1</c:v>
                </c:pt>
                <c:pt idx="5">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6.5486035313608237</c:v>
                </c:pt>
                <c:pt idx="1">
                  <c:v>6.8807680736264061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5.6305387300307634</c:v>
                </c:pt>
                <c:pt idx="1">
                  <c:v>5.9528615751902727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6.3061930810281481</c:v>
                </c:pt>
                <c:pt idx="1">
                  <c:v>7.1653877662384531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4.9961588355483739</c:v>
                </c:pt>
                <c:pt idx="1">
                  <c:v>4.9174460638388986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6.8971578351526581</c:v>
                </c:pt>
                <c:pt idx="1">
                  <c:v>6.1694644563349179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6.005738276491333</c:v>
                </c:pt>
                <c:pt idx="1">
                  <c:v>6.1805120982011514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6.0879563545910544</c:v>
                </c:pt>
                <c:pt idx="1">
                  <c:v>6.3932086022910299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4.8458613397459152</c:v>
                </c:pt>
                <c:pt idx="1">
                  <c:v>5.1400867656810689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8.1621223204462563</c:v>
                </c:pt>
                <c:pt idx="1">
                  <c:v>7.8985116196755936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7.8058644596680056</c:v>
                </c:pt>
                <c:pt idx="1">
                  <c:v>7.4990723475987293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5.8644930304082381</c:v>
                </c:pt>
                <c:pt idx="1">
                  <c:v>5.7989748946665047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5.1136379438915283</c:v>
                </c:pt>
                <c:pt idx="1">
                  <c:v>5.3311767094720084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8.6815970868480186</c:v>
                </c:pt>
                <c:pt idx="1">
                  <c:v>8.3275724199458185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6.2187688852725014</c:v>
                </c:pt>
                <c:pt idx="1">
                  <c:v>7.0400906605337017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4.5851393153841347</c:v>
                </c:pt>
                <c:pt idx="1">
                  <c:v>4.5289283068038086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6.9465292747893708</c:v>
                </c:pt>
                <c:pt idx="1">
                  <c:v>6.9661642159909816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6.2244297866334444</c:v>
                </c:pt>
                <c:pt idx="1">
                  <c:v>7.2528857971945451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4.5535386190174814</c:v>
                </c:pt>
                <c:pt idx="1">
                  <c:v>4.2209540135229204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2.779630053187288</c:v>
                </c:pt>
                <c:pt idx="1">
                  <c:v>2.290645356589271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1.938917003012693</c:v>
                </c:pt>
                <c:pt idx="1">
                  <c:v>1.772721295777262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6.9661642159909816</c:v>
                </c:pt>
                <c:pt idx="1">
                  <c:v>1.772721295777262</c:v>
                </c:pt>
                <c:pt idx="2">
                  <c:v>1.1220538215947591</c:v>
                </c:pt>
                <c:pt idx="3">
                  <c:v>4.2122562959774807</c:v>
                </c:pt>
                <c:pt idx="4">
                  <c:v>4.171332914369537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7.9377322621114672</c:v>
                </c:pt>
                <c:pt idx="1">
                  <c:v>2.514172421682729</c:v>
                </c:pt>
                <c:pt idx="2">
                  <c:v>1.6866801298939851</c:v>
                </c:pt>
                <c:pt idx="3">
                  <c:v>4.5936550566706504</c:v>
                </c:pt>
                <c:pt idx="4">
                  <c:v>4.4765169467771369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1.3018591383401179</c:v>
                </c:pt>
                <c:pt idx="1">
                  <c:v>1.1220538215947591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4.3251464743720343</c:v>
                </c:pt>
                <c:pt idx="1">
                  <c:v>4.2122562959774807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6.2805538326062518</c:v>
                </c:pt>
                <c:pt idx="1">
                  <c:v>6.0031684187204846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4.0809283558365488</c:v>
                </c:pt>
                <c:pt idx="1">
                  <c:v>4.171332914369537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4.0916818425632684</c:v>
                </c:pt>
                <c:pt idx="1">
                  <c:v>5.0653197456655237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7.9224690753412386</c:v>
                </c:pt>
                <c:pt idx="1">
                  <c:v>8.1122612853664027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7.7374800296904587</c:v>
                </c:pt>
                <c:pt idx="1">
                  <c:v>7.9449274755900028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6.6807052936813944</c:v>
                </c:pt>
                <c:pt idx="1">
                  <c:v>6.6978704438381014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2.644600027659028</c:v>
                </c:pt>
                <c:pt idx="1">
                  <c:v>2.5374535668102651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7.2528857971945451</c:v>
                </c:pt>
                <c:pt idx="1">
                  <c:v>7.0400906605337017</c:v>
                </c:pt>
                <c:pt idx="2">
                  <c:v>7.7472164912422867</c:v>
                </c:pt>
                <c:pt idx="3">
                  <c:v>7.1653877662384531</c:v>
                </c:pt>
                <c:pt idx="4">
                  <c:v>7.7365421421865346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5.8741745222869772</c:v>
                </c:pt>
                <c:pt idx="1">
                  <c:v>5.8746872241711792</c:v>
                </c:pt>
                <c:pt idx="2">
                  <c:v>7.0839385332613949</c:v>
                </c:pt>
                <c:pt idx="3">
                  <c:v>6.5334616040411264</c:v>
                </c:pt>
                <c:pt idx="4">
                  <c:v>7.350537487640536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6102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RNU | Oxford Health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882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RNU | Oxford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9321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RNU | Oxford Health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Oxford Health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23632193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45785614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36049931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Did your NHS mental health team consider how areas of your life impact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To what extent did your NHS mental health team involve you in agreeing your care plan?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4710428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Has your NHS mental health team asked if you need support to access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Oxford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 </a:t>
            </a:r>
            <a:r>
              <a:rPr lang="en-GB" sz="1200" b="0">
                <a:solidFill>
                  <a:prstClr val="black"/>
                </a:solidFill>
                <a:latin typeface="Arial"/>
              </a:rPr>
              <a:t>staff considered service users' needs in other areas of life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involved in agreeing their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financial advice or benefits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noProof="0">
                <a:solidFill>
                  <a:prstClr val="black"/>
                </a:solidFill>
                <a:latin typeface="Arial"/>
              </a:rPr>
              <a:t>service users being given help or advice with finding support for the cost of living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being given support with physical health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NHS mental health team asked if service users needed support to access their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5318325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3815900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064451238"/>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830769183"/>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9620983"/>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1557251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2465710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790771856"/>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037454627"/>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96901909"/>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14388889"/>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519605522"/>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3399432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59648422"/>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5491623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371745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494047230"/>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466801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09562244"/>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5802350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573160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866447240"/>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099468006"/>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722420056"/>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7296028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1806368927"/>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9095977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385204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117097820"/>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956305350"/>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54993020"/>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840082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23490206"/>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82592090"/>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35218933"/>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1471749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4646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112679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73616474"/>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9463150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376010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803612594"/>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598975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73604041"/>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4630854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719944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229405316"/>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9229716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896901919"/>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9994971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035787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955997559"/>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428677887"/>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157090591"/>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706282556"/>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42332125"/>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645673397"/>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710105571"/>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3355169782"/>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4253160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591801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563281300"/>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8016730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974312456"/>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4846038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994953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880621992"/>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856913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430507835"/>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6628842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267611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07706382"/>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68203090"/>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3209576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225623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576484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93846118"/>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316546096"/>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4820489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95311982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120195329"/>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1214529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7456637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56656649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15066161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5496857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051157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27981737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2875608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41939820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3091436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8604260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6977570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18441148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913435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9792332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95738644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31890935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15891277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57018989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27290654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5479420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8640023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76581241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96963139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1763634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2113414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25338513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1636208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105851007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33373863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31427250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33046771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382894968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6593690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712481597"/>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20536202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42472706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3862791679"/>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2227863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4873221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27000206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002384535"/>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4444810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0088320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173877337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857852062"/>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3938280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4356567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140210030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5576037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0004098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8306864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34764827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15290163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5704270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1703859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2067422148"/>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33672060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802341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Thinking about the last time you contacted this person or team,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371153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4117320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416244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Would you know who to contact out of office hours within the NHS if you had a crisis?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248302353"/>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529065013"/>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89341217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60898359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412082411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54411486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82683041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24269</TotalTime>
  <Words>9152</Words>
  <Application>Microsoft Office PowerPoint</Application>
  <PresentationFormat>Widescreen</PresentationFormat>
  <Paragraphs>1077</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Oxford Health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